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69200" cy="5181600"/>
  <p:notesSz cx="7569200" cy="51816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C91D6DA-866B-AF4C-E0D1-648E1179DA49}"/>
              </a:ext>
            </a:extLst>
          </p:cNvPr>
          <p:cNvSpPr txBox="1"/>
          <p:nvPr/>
        </p:nvSpPr>
        <p:spPr>
          <a:xfrm>
            <a:off x="2404221" y="2895600"/>
            <a:ext cx="276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ESPEJOS CON LUZ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7CC25A-CA78-B107-B42B-CB6AD8EDD6F6}"/>
              </a:ext>
            </a:extLst>
          </p:cNvPr>
          <p:cNvSpPr txBox="1"/>
          <p:nvPr/>
        </p:nvSpPr>
        <p:spPr>
          <a:xfrm>
            <a:off x="2831549" y="3418820"/>
            <a:ext cx="19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ILUMINACIÓN LED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2558371" y="1574223"/>
            <a:ext cx="2452457" cy="1016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3B0812-F283-EF88-67A3-ABC4460C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05"/>
            <a:ext cx="7569200" cy="49851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275FE6-8C39-245D-4621-7461F5298F64}"/>
              </a:ext>
            </a:extLst>
          </p:cNvPr>
          <p:cNvSpPr txBox="1"/>
          <p:nvPr/>
        </p:nvSpPr>
        <p:spPr>
          <a:xfrm>
            <a:off x="0" y="1981200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AB244D-E2DD-6F06-05CD-CB34409A4F60}"/>
              </a:ext>
            </a:extLst>
          </p:cNvPr>
          <p:cNvSpPr txBox="1"/>
          <p:nvPr/>
        </p:nvSpPr>
        <p:spPr>
          <a:xfrm>
            <a:off x="-25400" y="2286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</a:t>
            </a:r>
          </a:p>
          <a:p>
            <a:pPr algn="ctr"/>
            <a:r>
              <a:rPr lang="es-MX" sz="900" b="1" dirty="0">
                <a:latin typeface="Arial Black" panose="020B0A04020102020204" pitchFamily="34" charset="0"/>
              </a:rPr>
              <a:t>CON ESPEJO LED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246FA4-E2B5-5E0C-8BF3-7C6A9729C1DD}"/>
              </a:ext>
            </a:extLst>
          </p:cNvPr>
          <p:cNvSpPr txBox="1"/>
          <p:nvPr/>
        </p:nvSpPr>
        <p:spPr>
          <a:xfrm>
            <a:off x="6299200" y="1668944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98C868-262E-05AC-589A-6285D2F4B443}"/>
              </a:ext>
            </a:extLst>
          </p:cNvPr>
          <p:cNvSpPr txBox="1"/>
          <p:nvPr/>
        </p:nvSpPr>
        <p:spPr>
          <a:xfrm>
            <a:off x="2108200" y="1018401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HL-RELD01-ACR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187A61-E29C-2CE5-BD65-FC31D50895FC}"/>
              </a:ext>
            </a:extLst>
          </p:cNvPr>
          <p:cNvSpPr txBox="1"/>
          <p:nvPr/>
        </p:nvSpPr>
        <p:spPr>
          <a:xfrm>
            <a:off x="2794000" y="1014483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HL-RELD02-ABR</a:t>
            </a:r>
          </a:p>
          <a:p>
            <a:pPr algn="ctr"/>
            <a:r>
              <a:rPr lang="es-MX" sz="600" b="1" dirty="0"/>
              <a:t>BRONCE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4ECBDF-CC19-424B-AC31-356230CC86AD}"/>
              </a:ext>
            </a:extLst>
          </p:cNvPr>
          <p:cNvSpPr txBox="1"/>
          <p:nvPr/>
        </p:nvSpPr>
        <p:spPr>
          <a:xfrm>
            <a:off x="1240797" y="208444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HL-RELD03-ANI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F56681-F4FF-4D0D-E1F4-E073CE0900AC}"/>
              </a:ext>
            </a:extLst>
          </p:cNvPr>
          <p:cNvSpPr txBox="1"/>
          <p:nvPr/>
        </p:nvSpPr>
        <p:spPr>
          <a:xfrm>
            <a:off x="2032000" y="207709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HL-RELD04-AMA</a:t>
            </a:r>
          </a:p>
          <a:p>
            <a:pPr algn="ctr"/>
            <a:r>
              <a:rPr lang="es-MX" sz="600" b="1" dirty="0"/>
              <a:t>MARRÓN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54D8BA-1F58-B6B7-B82C-A02ACE390879}"/>
              </a:ext>
            </a:extLst>
          </p:cNvPr>
          <p:cNvSpPr txBox="1"/>
          <p:nvPr/>
        </p:nvSpPr>
        <p:spPr>
          <a:xfrm>
            <a:off x="2835089" y="2069260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HL-RELD05-AOR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E4DA35-4F50-0677-0FD7-DA0EF252689C}"/>
              </a:ext>
            </a:extLst>
          </p:cNvPr>
          <p:cNvSpPr txBox="1"/>
          <p:nvPr/>
        </p:nvSpPr>
        <p:spPr>
          <a:xfrm>
            <a:off x="1274956" y="3048000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HL-RELD06-ARO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9DE9A3-0E35-4DFE-4E52-03F36605BB3A}"/>
              </a:ext>
            </a:extLst>
          </p:cNvPr>
          <p:cNvSpPr txBox="1"/>
          <p:nvPr/>
        </p:nvSpPr>
        <p:spPr>
          <a:xfrm>
            <a:off x="2032000" y="3052549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HL-RELD07-ADO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E0C0EB-CE6E-D9B8-2B63-5853B1B0CEA1}"/>
              </a:ext>
            </a:extLst>
          </p:cNvPr>
          <p:cNvSpPr txBox="1"/>
          <p:nvPr/>
        </p:nvSpPr>
        <p:spPr>
          <a:xfrm>
            <a:off x="2854166" y="3048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HL-RELD08-ANE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735E534-28A7-93D8-637F-28FF844186FE}"/>
              </a:ext>
            </a:extLst>
          </p:cNvPr>
          <p:cNvSpPr txBox="1"/>
          <p:nvPr/>
        </p:nvSpPr>
        <p:spPr>
          <a:xfrm>
            <a:off x="4392045" y="228600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HL-CELD01-ACR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A5D6A1C-D5E5-03C4-D158-E58EB817849C}"/>
              </a:ext>
            </a:extLst>
          </p:cNvPr>
          <p:cNvSpPr txBox="1"/>
          <p:nvPr/>
        </p:nvSpPr>
        <p:spPr>
          <a:xfrm>
            <a:off x="5461000" y="23672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HL-CELD02-ANE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5262ECF-5A1B-13D1-AC79-248183C024FC}"/>
              </a:ext>
            </a:extLst>
          </p:cNvPr>
          <p:cNvSpPr txBox="1"/>
          <p:nvPr/>
        </p:nvSpPr>
        <p:spPr>
          <a:xfrm>
            <a:off x="4440755" y="1274549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HL-CELD3-AOR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5C8B9B-0157-92BE-261D-ED20C8CE8DE0}"/>
              </a:ext>
            </a:extLst>
          </p:cNvPr>
          <p:cNvSpPr txBox="1"/>
          <p:nvPr/>
        </p:nvSpPr>
        <p:spPr>
          <a:xfrm>
            <a:off x="5461000" y="127454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HL-CELD04-ARO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34375B6-D115-9795-453E-5965CB24AB6B}"/>
              </a:ext>
            </a:extLst>
          </p:cNvPr>
          <p:cNvSpPr txBox="1"/>
          <p:nvPr/>
        </p:nvSpPr>
        <p:spPr>
          <a:xfrm>
            <a:off x="5467412" y="2361441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HL-CELD06-ANI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F1C1492-D6CF-22DC-CF8A-166C07A9B89A}"/>
              </a:ext>
            </a:extLst>
          </p:cNvPr>
          <p:cNvSpPr txBox="1"/>
          <p:nvPr/>
        </p:nvSpPr>
        <p:spPr>
          <a:xfrm>
            <a:off x="4445321" y="2370665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HL-CELD05-AOR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BFFB049-A4F2-FAED-C505-039550C464C8}"/>
              </a:ext>
            </a:extLst>
          </p:cNvPr>
          <p:cNvSpPr txBox="1"/>
          <p:nvPr/>
        </p:nvSpPr>
        <p:spPr>
          <a:xfrm>
            <a:off x="431800" y="483621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HL-RELD01-ACR-1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1633A7C-D46F-0BBD-9CC3-FDB78731EDE3}"/>
              </a:ext>
            </a:extLst>
          </p:cNvPr>
          <p:cNvSpPr txBox="1"/>
          <p:nvPr/>
        </p:nvSpPr>
        <p:spPr>
          <a:xfrm>
            <a:off x="1153224" y="484984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HL-RELD01-ACR-2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D6DA971-BA58-C1BC-119B-0D9F3ABA7B33}"/>
              </a:ext>
            </a:extLst>
          </p:cNvPr>
          <p:cNvSpPr txBox="1"/>
          <p:nvPr/>
        </p:nvSpPr>
        <p:spPr>
          <a:xfrm>
            <a:off x="2008756" y="484984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HL-RELD01-ACR-3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FBE81BA-ADCD-1D7B-7AFF-B9891211B457}"/>
              </a:ext>
            </a:extLst>
          </p:cNvPr>
          <p:cNvSpPr txBox="1"/>
          <p:nvPr/>
        </p:nvSpPr>
        <p:spPr>
          <a:xfrm>
            <a:off x="2859976" y="484984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HL-RELD01-ACR-4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6B11C0-9022-EA99-8CF1-10C36C1F4962}"/>
              </a:ext>
            </a:extLst>
          </p:cNvPr>
          <p:cNvSpPr txBox="1"/>
          <p:nvPr/>
        </p:nvSpPr>
        <p:spPr>
          <a:xfrm>
            <a:off x="355600" y="3415523"/>
            <a:ext cx="12779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TIPOS DE ENCENDIDO / APAGADO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D2916A-DDC8-A6E0-8217-E7C00BFE98B5}"/>
              </a:ext>
            </a:extLst>
          </p:cNvPr>
          <p:cNvSpPr txBox="1"/>
          <p:nvPr/>
        </p:nvSpPr>
        <p:spPr>
          <a:xfrm>
            <a:off x="538843" y="4469605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INTERRUPTOR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6702C05-75EB-FEBD-0780-E7C4290ED6AF}"/>
              </a:ext>
            </a:extLst>
          </p:cNvPr>
          <p:cNvSpPr txBox="1"/>
          <p:nvPr/>
        </p:nvSpPr>
        <p:spPr>
          <a:xfrm>
            <a:off x="1338081" y="4469605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BOTÓN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BCDC10F-E864-9CFC-822E-BF094CE68114}"/>
              </a:ext>
            </a:extLst>
          </p:cNvPr>
          <p:cNvSpPr txBox="1"/>
          <p:nvPr/>
        </p:nvSpPr>
        <p:spPr>
          <a:xfrm>
            <a:off x="2184400" y="4469605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TACTIL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DCAA765-5636-BA8D-9CE3-49D4293A31F8}"/>
              </a:ext>
            </a:extLst>
          </p:cNvPr>
          <p:cNvSpPr txBox="1"/>
          <p:nvPr/>
        </p:nvSpPr>
        <p:spPr>
          <a:xfrm>
            <a:off x="3025936" y="4463534"/>
            <a:ext cx="4411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SENSOR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3E38C43-3F01-DD76-AE47-F408DA5697C6}"/>
              </a:ext>
            </a:extLst>
          </p:cNvPr>
          <p:cNvSpPr txBox="1"/>
          <p:nvPr/>
        </p:nvSpPr>
        <p:spPr>
          <a:xfrm>
            <a:off x="4223385" y="4474306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INTERRUPTOR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F68115-E99B-74A2-185E-1D0BBF93D853}"/>
              </a:ext>
            </a:extLst>
          </p:cNvPr>
          <p:cNvSpPr txBox="1"/>
          <p:nvPr/>
        </p:nvSpPr>
        <p:spPr>
          <a:xfrm>
            <a:off x="5345492" y="4474306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BOTÓN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B279D52-9C7E-0BA2-9192-D6D505E002DA}"/>
              </a:ext>
            </a:extLst>
          </p:cNvPr>
          <p:cNvSpPr txBox="1"/>
          <p:nvPr/>
        </p:nvSpPr>
        <p:spPr>
          <a:xfrm>
            <a:off x="6451600" y="4468235"/>
            <a:ext cx="4411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SENSOR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913C4F3-B832-6C88-29E4-822AA84A2A01}"/>
              </a:ext>
            </a:extLst>
          </p:cNvPr>
          <p:cNvSpPr txBox="1"/>
          <p:nvPr/>
        </p:nvSpPr>
        <p:spPr>
          <a:xfrm>
            <a:off x="4223385" y="480639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HL-CELD01-ACR-1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22D0E94-6FED-3908-B1FE-DA008DB37F4A}"/>
              </a:ext>
            </a:extLst>
          </p:cNvPr>
          <p:cNvSpPr txBox="1"/>
          <p:nvPr/>
        </p:nvSpPr>
        <p:spPr>
          <a:xfrm>
            <a:off x="5203474" y="481320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HL-CELD01-ACR-2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1C902D0-49FC-F5FC-418C-25D55438A615}"/>
              </a:ext>
            </a:extLst>
          </p:cNvPr>
          <p:cNvSpPr txBox="1"/>
          <p:nvPr/>
        </p:nvSpPr>
        <p:spPr>
          <a:xfrm>
            <a:off x="6253270" y="4821303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HL-CELD01-ACR-4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60D6C42-62FA-A8C3-A55A-E47524A22409}"/>
              </a:ext>
            </a:extLst>
          </p:cNvPr>
          <p:cNvSpPr txBox="1"/>
          <p:nvPr/>
        </p:nvSpPr>
        <p:spPr>
          <a:xfrm>
            <a:off x="4223385" y="3440762"/>
            <a:ext cx="12779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TIPOS DE ENCENDIDO / APAGADO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00DE612-2812-7C81-5C76-C5A1CE34636A}"/>
              </a:ext>
            </a:extLst>
          </p:cNvPr>
          <p:cNvSpPr txBox="1"/>
          <p:nvPr/>
        </p:nvSpPr>
        <p:spPr>
          <a:xfrm>
            <a:off x="1413546" y="267501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A</a:t>
            </a:r>
          </a:p>
        </p:txBody>
      </p:sp>
    </p:spTree>
    <p:extLst>
      <p:ext uri="{BB962C8B-B14F-4D97-AF65-F5344CB8AC3E}">
        <p14:creationId xmlns:p14="http://schemas.microsoft.com/office/powerpoint/2010/main" val="183001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84C7B1-0A82-4861-45FE-A33A4F7C6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74"/>
            <a:ext cx="7569200" cy="49678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5AC606-76AC-B6EB-AAD5-FC14AEB9E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C210D8-1919-D494-CB46-30E48DD5876B}"/>
              </a:ext>
            </a:extLst>
          </p:cNvPr>
          <p:cNvSpPr txBox="1"/>
          <p:nvPr/>
        </p:nvSpPr>
        <p:spPr>
          <a:xfrm>
            <a:off x="0" y="2341602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424E7-595A-522E-2C15-3853EBD7474A}"/>
              </a:ext>
            </a:extLst>
          </p:cNvPr>
          <p:cNvSpPr txBox="1"/>
          <p:nvPr/>
        </p:nvSpPr>
        <p:spPr>
          <a:xfrm>
            <a:off x="1369958" y="150168"/>
            <a:ext cx="226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CON ESPEJO LED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B712AA-BECE-BD28-8DF5-1005FB2B2D51}"/>
              </a:ext>
            </a:extLst>
          </p:cNvPr>
          <p:cNvSpPr txBox="1"/>
          <p:nvPr/>
        </p:nvSpPr>
        <p:spPr>
          <a:xfrm>
            <a:off x="6299200" y="1808202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0A8198-DD34-9E31-C9A7-79D0DA68AD3C}"/>
              </a:ext>
            </a:extLst>
          </p:cNvPr>
          <p:cNvSpPr txBox="1"/>
          <p:nvPr/>
        </p:nvSpPr>
        <p:spPr>
          <a:xfrm>
            <a:off x="1467204" y="1004951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HL-RELD01-BCR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95B703-02B1-E02E-D3BB-1A09C45B354D}"/>
              </a:ext>
            </a:extLst>
          </p:cNvPr>
          <p:cNvSpPr txBox="1"/>
          <p:nvPr/>
        </p:nvSpPr>
        <p:spPr>
          <a:xfrm>
            <a:off x="2794000" y="1014483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HL-RELD02-BNE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F4009B-FA79-09EB-E63E-52A3B8F91416}"/>
              </a:ext>
            </a:extLst>
          </p:cNvPr>
          <p:cNvSpPr txBox="1"/>
          <p:nvPr/>
        </p:nvSpPr>
        <p:spPr>
          <a:xfrm>
            <a:off x="1439427" y="209453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HL-RELD03-BOR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20C17F-34EC-E9B8-30CE-C97FE8602555}"/>
              </a:ext>
            </a:extLst>
          </p:cNvPr>
          <p:cNvSpPr txBox="1"/>
          <p:nvPr/>
        </p:nvSpPr>
        <p:spPr>
          <a:xfrm>
            <a:off x="2672313" y="206086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HL-RELD04-BRO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ADF383E-AAD0-5481-1126-98EB8476D3C5}"/>
              </a:ext>
            </a:extLst>
          </p:cNvPr>
          <p:cNvSpPr txBox="1"/>
          <p:nvPr/>
        </p:nvSpPr>
        <p:spPr>
          <a:xfrm>
            <a:off x="1411980" y="3134380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HL-RELD05-BDO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550C1F-820B-9376-3AFC-8681602DDFF2}"/>
              </a:ext>
            </a:extLst>
          </p:cNvPr>
          <p:cNvSpPr txBox="1"/>
          <p:nvPr/>
        </p:nvSpPr>
        <p:spPr>
          <a:xfrm>
            <a:off x="2794000" y="313438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HL-RELD06-BNI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5C71A9-5786-8C02-31F9-79CBA7DC0D30}"/>
              </a:ext>
            </a:extLst>
          </p:cNvPr>
          <p:cNvSpPr txBox="1"/>
          <p:nvPr/>
        </p:nvSpPr>
        <p:spPr>
          <a:xfrm>
            <a:off x="4235749" y="942958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HL-CELD01-BCR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AA1982-DF08-F840-97C6-B68D80E25C5F}"/>
              </a:ext>
            </a:extLst>
          </p:cNvPr>
          <p:cNvSpPr txBox="1"/>
          <p:nvPr/>
        </p:nvSpPr>
        <p:spPr>
          <a:xfrm>
            <a:off x="5451382" y="920433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HL-CELD02-BNE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C879E5-18B2-027E-F0D0-27675C52F6C3}"/>
              </a:ext>
            </a:extLst>
          </p:cNvPr>
          <p:cNvSpPr txBox="1"/>
          <p:nvPr/>
        </p:nvSpPr>
        <p:spPr>
          <a:xfrm>
            <a:off x="4235749" y="201358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HL-CELD3-BOR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FA25CF-5271-B387-43D6-C5B62C0A2A97}"/>
              </a:ext>
            </a:extLst>
          </p:cNvPr>
          <p:cNvSpPr txBox="1"/>
          <p:nvPr/>
        </p:nvSpPr>
        <p:spPr>
          <a:xfrm>
            <a:off x="5467412" y="195228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HL-CELD04-BRO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0F1A2E-BC30-F826-0F1C-0CB6FCE81259}"/>
              </a:ext>
            </a:extLst>
          </p:cNvPr>
          <p:cNvSpPr txBox="1"/>
          <p:nvPr/>
        </p:nvSpPr>
        <p:spPr>
          <a:xfrm>
            <a:off x="5434619" y="310574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HL-CELD06-BNI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86FC67B-D519-D219-34E9-20C197AB2112}"/>
              </a:ext>
            </a:extLst>
          </p:cNvPr>
          <p:cNvSpPr txBox="1"/>
          <p:nvPr/>
        </p:nvSpPr>
        <p:spPr>
          <a:xfrm>
            <a:off x="4231400" y="30779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HL-CELD05-BOR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3F35EBB-419C-2EBB-1D19-2BE60BCED846}"/>
              </a:ext>
            </a:extLst>
          </p:cNvPr>
          <p:cNvSpPr txBox="1"/>
          <p:nvPr/>
        </p:nvSpPr>
        <p:spPr>
          <a:xfrm>
            <a:off x="431800" y="4836212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HL-RELD01-BCR-1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95EDDD2-7ED1-7E1E-9100-AF2038BF19EE}"/>
              </a:ext>
            </a:extLst>
          </p:cNvPr>
          <p:cNvSpPr txBox="1"/>
          <p:nvPr/>
        </p:nvSpPr>
        <p:spPr>
          <a:xfrm>
            <a:off x="1153224" y="4849848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HL-RELD01-BCR-2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859971-22CA-49C3-C08B-1E51F9AE6EE9}"/>
              </a:ext>
            </a:extLst>
          </p:cNvPr>
          <p:cNvSpPr txBox="1"/>
          <p:nvPr/>
        </p:nvSpPr>
        <p:spPr>
          <a:xfrm>
            <a:off x="2008756" y="4849848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HL-RELD01-BCR-3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DEA6A17-EB39-B62B-CB13-6E271AD1E4F8}"/>
              </a:ext>
            </a:extLst>
          </p:cNvPr>
          <p:cNvSpPr txBox="1"/>
          <p:nvPr/>
        </p:nvSpPr>
        <p:spPr>
          <a:xfrm>
            <a:off x="2859976" y="4849848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HL-RELD01-BCR-4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411E24A-9ADB-33F7-A622-6C8EA1F39160}"/>
              </a:ext>
            </a:extLst>
          </p:cNvPr>
          <p:cNvSpPr txBox="1"/>
          <p:nvPr/>
        </p:nvSpPr>
        <p:spPr>
          <a:xfrm>
            <a:off x="355600" y="3625334"/>
            <a:ext cx="12779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TIPOS DE ENCENDIDO / APAGADO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9D4846E-7325-9A72-6A03-B6CCED6CAE9D}"/>
              </a:ext>
            </a:extLst>
          </p:cNvPr>
          <p:cNvSpPr txBox="1"/>
          <p:nvPr/>
        </p:nvSpPr>
        <p:spPr>
          <a:xfrm>
            <a:off x="538843" y="4469605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INTERRUPTOR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B188808-D818-7B58-EDC7-E2EA512F5289}"/>
              </a:ext>
            </a:extLst>
          </p:cNvPr>
          <p:cNvSpPr txBox="1"/>
          <p:nvPr/>
        </p:nvSpPr>
        <p:spPr>
          <a:xfrm>
            <a:off x="1338081" y="4469605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BOTÓN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F8BF83F-1E6E-70F2-0540-E5F1BE3C196B}"/>
              </a:ext>
            </a:extLst>
          </p:cNvPr>
          <p:cNvSpPr txBox="1"/>
          <p:nvPr/>
        </p:nvSpPr>
        <p:spPr>
          <a:xfrm>
            <a:off x="2184400" y="4469605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TACTIL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56956DA-2748-2085-6026-C5075DDEA34C}"/>
              </a:ext>
            </a:extLst>
          </p:cNvPr>
          <p:cNvSpPr txBox="1"/>
          <p:nvPr/>
        </p:nvSpPr>
        <p:spPr>
          <a:xfrm>
            <a:off x="3025936" y="4463534"/>
            <a:ext cx="4411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SENSOR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E8CB117-0709-B87D-CE74-A168DF4E5665}"/>
              </a:ext>
            </a:extLst>
          </p:cNvPr>
          <p:cNvSpPr txBox="1"/>
          <p:nvPr/>
        </p:nvSpPr>
        <p:spPr>
          <a:xfrm>
            <a:off x="4223385" y="4474306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INTERRUPTOR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9ED8D8-3204-0BFA-5EA6-8526A0873446}"/>
              </a:ext>
            </a:extLst>
          </p:cNvPr>
          <p:cNvSpPr txBox="1"/>
          <p:nvPr/>
        </p:nvSpPr>
        <p:spPr>
          <a:xfrm>
            <a:off x="5345492" y="4474306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BOTÓN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890DE6F-8DFD-711C-381B-F567D2C30812}"/>
              </a:ext>
            </a:extLst>
          </p:cNvPr>
          <p:cNvSpPr txBox="1"/>
          <p:nvPr/>
        </p:nvSpPr>
        <p:spPr>
          <a:xfrm>
            <a:off x="6451600" y="4468235"/>
            <a:ext cx="4411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SENSOR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B7FFFEF-92BA-861C-A4AB-78BD514AD2D9}"/>
              </a:ext>
            </a:extLst>
          </p:cNvPr>
          <p:cNvSpPr txBox="1"/>
          <p:nvPr/>
        </p:nvSpPr>
        <p:spPr>
          <a:xfrm>
            <a:off x="4223385" y="4806395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HL-CELD01-BCR-1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E499733-1A15-0376-2FCC-27782390BD64}"/>
              </a:ext>
            </a:extLst>
          </p:cNvPr>
          <p:cNvSpPr txBox="1"/>
          <p:nvPr/>
        </p:nvSpPr>
        <p:spPr>
          <a:xfrm>
            <a:off x="5203474" y="4813205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HL-CELD01-BCR-2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E7F1CFD-D1A3-D684-C6C4-E46716F9BF44}"/>
              </a:ext>
            </a:extLst>
          </p:cNvPr>
          <p:cNvSpPr txBox="1"/>
          <p:nvPr/>
        </p:nvSpPr>
        <p:spPr>
          <a:xfrm>
            <a:off x="6253270" y="4821303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HL-CELD01-BCR-4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B1C969C-B84B-065D-B90C-7A8CF064B133}"/>
              </a:ext>
            </a:extLst>
          </p:cNvPr>
          <p:cNvSpPr txBox="1"/>
          <p:nvPr/>
        </p:nvSpPr>
        <p:spPr>
          <a:xfrm>
            <a:off x="3992392" y="173251"/>
            <a:ext cx="5517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B</a:t>
            </a:r>
          </a:p>
        </p:txBody>
      </p:sp>
    </p:spTree>
    <p:extLst>
      <p:ext uri="{BB962C8B-B14F-4D97-AF65-F5344CB8AC3E}">
        <p14:creationId xmlns:p14="http://schemas.microsoft.com/office/powerpoint/2010/main" val="371352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075B19-1222-BA49-9C55-926A0C38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41"/>
            <a:ext cx="7569200" cy="49859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B9B465-2080-CDFE-2E44-7C51B091B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B09C50-27E4-9124-C43A-D9E6EA853664}"/>
              </a:ext>
            </a:extLst>
          </p:cNvPr>
          <p:cNvSpPr txBox="1"/>
          <p:nvPr/>
        </p:nvSpPr>
        <p:spPr>
          <a:xfrm>
            <a:off x="1651000" y="1272570"/>
            <a:ext cx="11849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HL-CELD01-CCR-1 Interruptor</a:t>
            </a:r>
          </a:p>
          <a:p>
            <a:r>
              <a:rPr lang="es-MX" sz="500" dirty="0"/>
              <a:t>HL-CELD01-CCR-2 Botón</a:t>
            </a:r>
          </a:p>
          <a:p>
            <a:r>
              <a:rPr lang="es-MX" sz="500" dirty="0"/>
              <a:t>HL-CELD01-CCR-3  Táctil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9D81CF-6474-F9B7-DB55-8D5B37E8320A}"/>
              </a:ext>
            </a:extLst>
          </p:cNvPr>
          <p:cNvSpPr txBox="1"/>
          <p:nvPr/>
        </p:nvSpPr>
        <p:spPr>
          <a:xfrm>
            <a:off x="1641494" y="2644170"/>
            <a:ext cx="11849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HL-CELD02-CCR-1 Interruptor</a:t>
            </a:r>
          </a:p>
          <a:p>
            <a:r>
              <a:rPr lang="es-MX" sz="500" dirty="0"/>
              <a:t>HL-CELD02-CCR-2 Botón</a:t>
            </a:r>
          </a:p>
          <a:p>
            <a:r>
              <a:rPr lang="es-MX" sz="500" dirty="0"/>
              <a:t>HL-CELD02-CCR-3  Táctil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D129EF-A365-2BBA-6C7B-7B7464F04771}"/>
              </a:ext>
            </a:extLst>
          </p:cNvPr>
          <p:cNvSpPr txBox="1"/>
          <p:nvPr/>
        </p:nvSpPr>
        <p:spPr>
          <a:xfrm>
            <a:off x="1574800" y="4025169"/>
            <a:ext cx="11849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HL-CELD03-CCR-1 Interruptor</a:t>
            </a:r>
          </a:p>
          <a:p>
            <a:r>
              <a:rPr lang="es-MX" sz="500" dirty="0"/>
              <a:t>HL-CELD03-CCR-2 Botón</a:t>
            </a:r>
          </a:p>
          <a:p>
            <a:r>
              <a:rPr lang="es-MX" sz="500" dirty="0"/>
              <a:t>HL-CELD03-CCR-3  Táctil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100055-D05F-4FFA-04B1-4ABB100728B0}"/>
              </a:ext>
            </a:extLst>
          </p:cNvPr>
          <p:cNvSpPr txBox="1"/>
          <p:nvPr/>
        </p:nvSpPr>
        <p:spPr>
          <a:xfrm>
            <a:off x="5385842" y="1295400"/>
            <a:ext cx="11849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HL-CELD04-CCR-1 Interruptor</a:t>
            </a:r>
          </a:p>
          <a:p>
            <a:r>
              <a:rPr lang="es-MX" sz="500" dirty="0"/>
              <a:t>HL-CELD04-CCR-2 Botón</a:t>
            </a:r>
          </a:p>
          <a:p>
            <a:r>
              <a:rPr lang="es-MX" sz="500" dirty="0"/>
              <a:t>HL-CELD04-CCR-3  Táctil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384962-9C15-EB42-A253-90E8E5FF413A}"/>
              </a:ext>
            </a:extLst>
          </p:cNvPr>
          <p:cNvSpPr txBox="1"/>
          <p:nvPr/>
        </p:nvSpPr>
        <p:spPr>
          <a:xfrm>
            <a:off x="5385841" y="2644637"/>
            <a:ext cx="11849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HL-RELD01-CCR-1 Interruptor</a:t>
            </a:r>
          </a:p>
          <a:p>
            <a:r>
              <a:rPr lang="es-MX" sz="500" dirty="0"/>
              <a:t>HL-RELD01-CCR-2 Botón</a:t>
            </a:r>
          </a:p>
          <a:p>
            <a:r>
              <a:rPr lang="es-MX" sz="500" dirty="0"/>
              <a:t>HL-RELD01-CCR-3  Táctil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0CCDFA-4775-C0ED-B592-C9461363685D}"/>
              </a:ext>
            </a:extLst>
          </p:cNvPr>
          <p:cNvSpPr txBox="1"/>
          <p:nvPr/>
        </p:nvSpPr>
        <p:spPr>
          <a:xfrm>
            <a:off x="5370726" y="4025169"/>
            <a:ext cx="11849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HL-CELD05-CCR-1 Interruptor</a:t>
            </a:r>
          </a:p>
          <a:p>
            <a:r>
              <a:rPr lang="es-MX" sz="500" dirty="0"/>
              <a:t>HL-CELD05-CCR-2 Botón</a:t>
            </a:r>
          </a:p>
          <a:p>
            <a:r>
              <a:rPr lang="es-MX" sz="500" dirty="0"/>
              <a:t>HL-CELD05-CCR-3  Táctil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57E627-1A08-A92C-698D-3CEA7F5E9840}"/>
              </a:ext>
            </a:extLst>
          </p:cNvPr>
          <p:cNvSpPr txBox="1"/>
          <p:nvPr/>
        </p:nvSpPr>
        <p:spPr>
          <a:xfrm>
            <a:off x="1369958" y="150168"/>
            <a:ext cx="226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CON ESPEJO LED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3CC2B-6C9A-8BFA-74EB-17BED7C4AA64}"/>
              </a:ext>
            </a:extLst>
          </p:cNvPr>
          <p:cNvSpPr txBox="1"/>
          <p:nvPr/>
        </p:nvSpPr>
        <p:spPr>
          <a:xfrm>
            <a:off x="3992392" y="173251"/>
            <a:ext cx="5485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C</a:t>
            </a:r>
          </a:p>
        </p:txBody>
      </p:sp>
    </p:spTree>
    <p:extLst>
      <p:ext uri="{BB962C8B-B14F-4D97-AF65-F5344CB8AC3E}">
        <p14:creationId xmlns:p14="http://schemas.microsoft.com/office/powerpoint/2010/main" val="337134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D78E22-B208-B973-9A5F-BC1179B27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" y="0"/>
            <a:ext cx="7551619" cy="5181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77D0CC-34C7-3798-903A-D48B8D82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541226-E26E-41A2-0C4A-A5056737DF9E}"/>
              </a:ext>
            </a:extLst>
          </p:cNvPr>
          <p:cNvSpPr txBox="1"/>
          <p:nvPr/>
        </p:nvSpPr>
        <p:spPr>
          <a:xfrm>
            <a:off x="185546" y="264259"/>
            <a:ext cx="226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CON ESPEJO LED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48F4F3-FBC1-95D9-B1E8-05A75D2D1D0D}"/>
              </a:ext>
            </a:extLst>
          </p:cNvPr>
          <p:cNvSpPr txBox="1"/>
          <p:nvPr/>
        </p:nvSpPr>
        <p:spPr>
          <a:xfrm>
            <a:off x="1040790" y="560532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D431A4-B3F5-6F37-CF09-BDCDC998F4BE}"/>
              </a:ext>
            </a:extLst>
          </p:cNvPr>
          <p:cNvSpPr txBox="1"/>
          <p:nvPr/>
        </p:nvSpPr>
        <p:spPr>
          <a:xfrm>
            <a:off x="1574826" y="217966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HL-RELD01-DCR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C00854-6425-7707-695A-B21BBCC943FF}"/>
              </a:ext>
            </a:extLst>
          </p:cNvPr>
          <p:cNvSpPr txBox="1"/>
          <p:nvPr/>
        </p:nvSpPr>
        <p:spPr>
          <a:xfrm>
            <a:off x="2632614" y="2179668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HL-RELD02-DNE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9B3AD2-8FD1-44D9-E3C5-148702E3C0E8}"/>
              </a:ext>
            </a:extLst>
          </p:cNvPr>
          <p:cNvSpPr txBox="1"/>
          <p:nvPr/>
        </p:nvSpPr>
        <p:spPr>
          <a:xfrm>
            <a:off x="425305" y="339501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HL-RELD03-DOR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C222EA-0C25-507E-961E-7C89A1A24352}"/>
              </a:ext>
            </a:extLst>
          </p:cNvPr>
          <p:cNvSpPr txBox="1"/>
          <p:nvPr/>
        </p:nvSpPr>
        <p:spPr>
          <a:xfrm>
            <a:off x="1549941" y="339501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HL-RELD04-DRO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B409B9-5542-D128-3C6C-CC29B0858ACB}"/>
              </a:ext>
            </a:extLst>
          </p:cNvPr>
          <p:cNvSpPr txBox="1"/>
          <p:nvPr/>
        </p:nvSpPr>
        <p:spPr>
          <a:xfrm>
            <a:off x="2643977" y="3395016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HL-RELD05-DDO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01BEBF-B388-F716-2AEA-C7A7B54FF897}"/>
              </a:ext>
            </a:extLst>
          </p:cNvPr>
          <p:cNvSpPr txBox="1"/>
          <p:nvPr/>
        </p:nvSpPr>
        <p:spPr>
          <a:xfrm>
            <a:off x="535376" y="4648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HL-RELD06-DBR</a:t>
            </a:r>
          </a:p>
          <a:p>
            <a:pPr algn="ctr"/>
            <a:r>
              <a:rPr lang="es-MX" sz="600" b="1" dirty="0"/>
              <a:t>BRONCE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EE625F-9E32-0D9A-7AB9-B8CF37A4C0C3}"/>
              </a:ext>
            </a:extLst>
          </p:cNvPr>
          <p:cNvSpPr txBox="1"/>
          <p:nvPr/>
        </p:nvSpPr>
        <p:spPr>
          <a:xfrm>
            <a:off x="1615844" y="46482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HL-RELD07-DNI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E58CF6-5031-1B70-75B0-8466BAF7F948}"/>
              </a:ext>
            </a:extLst>
          </p:cNvPr>
          <p:cNvSpPr txBox="1"/>
          <p:nvPr/>
        </p:nvSpPr>
        <p:spPr>
          <a:xfrm>
            <a:off x="2709880" y="4648200"/>
            <a:ext cx="745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HL-RELD08-DBRR</a:t>
            </a:r>
          </a:p>
          <a:p>
            <a:pPr algn="ctr"/>
            <a:r>
              <a:rPr lang="es-MX" sz="600" b="1" dirty="0"/>
              <a:t>BRONCE ROSADO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F3F6AA-9BF9-EC18-D6F4-E6DD3A6629A5}"/>
              </a:ext>
            </a:extLst>
          </p:cNvPr>
          <p:cNvSpPr txBox="1"/>
          <p:nvPr/>
        </p:nvSpPr>
        <p:spPr>
          <a:xfrm>
            <a:off x="4006705" y="3471216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HL-RELD011-DOR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38FE69-D829-45CD-E154-F695CE2B18DC}"/>
              </a:ext>
            </a:extLst>
          </p:cNvPr>
          <p:cNvSpPr txBox="1"/>
          <p:nvPr/>
        </p:nvSpPr>
        <p:spPr>
          <a:xfrm>
            <a:off x="5131341" y="3471216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HL-RELD012-DRO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F61B6A5-6C40-FE46-5E9E-2561C86D38E9}"/>
              </a:ext>
            </a:extLst>
          </p:cNvPr>
          <p:cNvSpPr txBox="1"/>
          <p:nvPr/>
        </p:nvSpPr>
        <p:spPr>
          <a:xfrm>
            <a:off x="6222886" y="3471216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HL-RELD013-DDO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D9630E-3A66-AB27-4CBD-66A767E5B4DA}"/>
              </a:ext>
            </a:extLst>
          </p:cNvPr>
          <p:cNvSpPr txBox="1"/>
          <p:nvPr/>
        </p:nvSpPr>
        <p:spPr>
          <a:xfrm>
            <a:off x="4072608" y="4690416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HL-RELD014-DBR</a:t>
            </a:r>
          </a:p>
          <a:p>
            <a:pPr algn="ctr"/>
            <a:r>
              <a:rPr lang="es-MX" sz="600" b="1" dirty="0"/>
              <a:t>BRONCE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022DFC-095C-A1AF-5F7B-50890670CF9D}"/>
              </a:ext>
            </a:extLst>
          </p:cNvPr>
          <p:cNvSpPr txBox="1"/>
          <p:nvPr/>
        </p:nvSpPr>
        <p:spPr>
          <a:xfrm>
            <a:off x="5197244" y="4690416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HL-RELD015-DNI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F08677E-29A5-7F2C-B628-DB62B08B5E85}"/>
              </a:ext>
            </a:extLst>
          </p:cNvPr>
          <p:cNvSpPr txBox="1"/>
          <p:nvPr/>
        </p:nvSpPr>
        <p:spPr>
          <a:xfrm>
            <a:off x="6252753" y="4690416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HL-RELD016-DBRR</a:t>
            </a:r>
          </a:p>
          <a:p>
            <a:pPr algn="ctr"/>
            <a:r>
              <a:rPr lang="es-MX" sz="600" b="1" dirty="0"/>
              <a:t>BRONCE ROSADO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FD75B0-9740-9E43-0166-1CDDE308E02E}"/>
              </a:ext>
            </a:extLst>
          </p:cNvPr>
          <p:cNvSpPr txBox="1"/>
          <p:nvPr/>
        </p:nvSpPr>
        <p:spPr>
          <a:xfrm>
            <a:off x="5159226" y="225586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HL-RELD09-DCR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A3793A3-14C4-14EA-E72A-17AFA680AAB6}"/>
              </a:ext>
            </a:extLst>
          </p:cNvPr>
          <p:cNvSpPr txBox="1"/>
          <p:nvPr/>
        </p:nvSpPr>
        <p:spPr>
          <a:xfrm>
            <a:off x="6279918" y="2279817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HL-RELD010-DNE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788E30E-F506-E880-3002-22E5A3025B7D}"/>
              </a:ext>
            </a:extLst>
          </p:cNvPr>
          <p:cNvSpPr txBox="1"/>
          <p:nvPr/>
        </p:nvSpPr>
        <p:spPr>
          <a:xfrm>
            <a:off x="4228220" y="264259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Tamaño: 6” – 8”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</p:spTree>
    <p:extLst>
      <p:ext uri="{BB962C8B-B14F-4D97-AF65-F5344CB8AC3E}">
        <p14:creationId xmlns:p14="http://schemas.microsoft.com/office/powerpoint/2010/main" val="41196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329F30-2652-EA90-7981-5B985B01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" y="0"/>
            <a:ext cx="7551619" cy="5181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D95D13-231E-2D6C-1AAE-9EA387B91A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B5CF8B-43F2-A4C7-27B4-2BF5AB138EFA}"/>
              </a:ext>
            </a:extLst>
          </p:cNvPr>
          <p:cNvSpPr txBox="1"/>
          <p:nvPr/>
        </p:nvSpPr>
        <p:spPr>
          <a:xfrm>
            <a:off x="192050" y="262932"/>
            <a:ext cx="226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CON ESPEJO LED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52F82C-6948-68BE-D4F3-942B773D1370}"/>
              </a:ext>
            </a:extLst>
          </p:cNvPr>
          <p:cNvSpPr txBox="1"/>
          <p:nvPr/>
        </p:nvSpPr>
        <p:spPr>
          <a:xfrm>
            <a:off x="1047294" y="559205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1B8771-99CE-CB82-4F69-68D2DFE6D878}"/>
              </a:ext>
            </a:extLst>
          </p:cNvPr>
          <p:cNvSpPr txBox="1"/>
          <p:nvPr/>
        </p:nvSpPr>
        <p:spPr>
          <a:xfrm>
            <a:off x="1660012" y="220980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HL-RELD017-DCR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7BEE1C-6950-EF6E-3204-DCBD8B7DEB88}"/>
              </a:ext>
            </a:extLst>
          </p:cNvPr>
          <p:cNvSpPr txBox="1"/>
          <p:nvPr/>
        </p:nvSpPr>
        <p:spPr>
          <a:xfrm>
            <a:off x="2717800" y="220980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HL-RELD018-DNE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9075CF-6F7B-1877-3BCA-97C1E2DE4C4A}"/>
              </a:ext>
            </a:extLst>
          </p:cNvPr>
          <p:cNvSpPr txBox="1"/>
          <p:nvPr/>
        </p:nvSpPr>
        <p:spPr>
          <a:xfrm>
            <a:off x="508000" y="342900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HL-RELD019-DOR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966B5A-48A1-5DF4-E5F8-B64294001F08}"/>
              </a:ext>
            </a:extLst>
          </p:cNvPr>
          <p:cNvSpPr txBox="1"/>
          <p:nvPr/>
        </p:nvSpPr>
        <p:spPr>
          <a:xfrm>
            <a:off x="1632636" y="342900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HL-RELD020-DRO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F2442A-1CB9-8C2B-918B-579FA35FD83B}"/>
              </a:ext>
            </a:extLst>
          </p:cNvPr>
          <p:cNvSpPr txBox="1"/>
          <p:nvPr/>
        </p:nvSpPr>
        <p:spPr>
          <a:xfrm>
            <a:off x="2726672" y="342900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HL-RELD021-DDO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1E2764-754A-EC40-8FEB-56C522AFF1B2}"/>
              </a:ext>
            </a:extLst>
          </p:cNvPr>
          <p:cNvSpPr txBox="1"/>
          <p:nvPr/>
        </p:nvSpPr>
        <p:spPr>
          <a:xfrm>
            <a:off x="535376" y="46482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HL-RELD022-DBR</a:t>
            </a:r>
          </a:p>
          <a:p>
            <a:pPr algn="ctr"/>
            <a:r>
              <a:rPr lang="es-MX" sz="600" b="1" dirty="0"/>
              <a:t>BRONCE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1C4007-BA78-5540-06E9-D5992B971950}"/>
              </a:ext>
            </a:extLst>
          </p:cNvPr>
          <p:cNvSpPr txBox="1"/>
          <p:nvPr/>
        </p:nvSpPr>
        <p:spPr>
          <a:xfrm>
            <a:off x="1660012" y="46482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HL-RELD023-DNI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52F80E-5FFF-A649-FC88-BA68C4954184}"/>
              </a:ext>
            </a:extLst>
          </p:cNvPr>
          <p:cNvSpPr txBox="1"/>
          <p:nvPr/>
        </p:nvSpPr>
        <p:spPr>
          <a:xfrm>
            <a:off x="2754048" y="464820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HL-RELD024-DBRR</a:t>
            </a:r>
          </a:p>
          <a:p>
            <a:pPr algn="ctr"/>
            <a:r>
              <a:rPr lang="es-MX" sz="600" b="1" dirty="0"/>
              <a:t>BRONCE ROSADO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9A6815-50A7-4742-AB48-C78569F7089A}"/>
              </a:ext>
            </a:extLst>
          </p:cNvPr>
          <p:cNvSpPr txBox="1"/>
          <p:nvPr/>
        </p:nvSpPr>
        <p:spPr>
          <a:xfrm>
            <a:off x="4089400" y="350520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HL-RELD027-DOR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41BCC4-4F6E-E204-DC48-E5CBEE296884}"/>
              </a:ext>
            </a:extLst>
          </p:cNvPr>
          <p:cNvSpPr txBox="1"/>
          <p:nvPr/>
        </p:nvSpPr>
        <p:spPr>
          <a:xfrm>
            <a:off x="5214036" y="350520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HL-RELD028-DRO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EB07BC4-6D02-ABD7-7033-1F4634BA616E}"/>
              </a:ext>
            </a:extLst>
          </p:cNvPr>
          <p:cNvSpPr txBox="1"/>
          <p:nvPr/>
        </p:nvSpPr>
        <p:spPr>
          <a:xfrm>
            <a:off x="6308072" y="350520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HL-RELD029-DDO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76ED7C2-D72F-754F-509A-771DC861183A}"/>
              </a:ext>
            </a:extLst>
          </p:cNvPr>
          <p:cNvSpPr txBox="1"/>
          <p:nvPr/>
        </p:nvSpPr>
        <p:spPr>
          <a:xfrm>
            <a:off x="4116776" y="47244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HL-RELD030-DBR</a:t>
            </a:r>
          </a:p>
          <a:p>
            <a:pPr algn="ctr"/>
            <a:r>
              <a:rPr lang="es-MX" sz="600" b="1" dirty="0"/>
              <a:t>BRONCE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8E08240-81C2-950E-293E-8BA17EECF04F}"/>
              </a:ext>
            </a:extLst>
          </p:cNvPr>
          <p:cNvSpPr txBox="1"/>
          <p:nvPr/>
        </p:nvSpPr>
        <p:spPr>
          <a:xfrm>
            <a:off x="5241412" y="47244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HL-RELD031-DNI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A7777D-53A2-A10B-C262-CA217015F8F5}"/>
              </a:ext>
            </a:extLst>
          </p:cNvPr>
          <p:cNvSpPr txBox="1"/>
          <p:nvPr/>
        </p:nvSpPr>
        <p:spPr>
          <a:xfrm>
            <a:off x="6335448" y="472440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HL-RELD032-DBRR</a:t>
            </a:r>
          </a:p>
          <a:p>
            <a:pPr algn="ctr"/>
            <a:r>
              <a:rPr lang="es-MX" sz="600" b="1" dirty="0"/>
              <a:t>BRONCE ROSADO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CC9DB81-88F3-60FD-74C0-D5DE47CB0DD3}"/>
              </a:ext>
            </a:extLst>
          </p:cNvPr>
          <p:cNvSpPr txBox="1"/>
          <p:nvPr/>
        </p:nvSpPr>
        <p:spPr>
          <a:xfrm>
            <a:off x="5266812" y="2223701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HL-RELD026-DNE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E7EE278-5BAE-8D17-643A-C538B01101C4}"/>
              </a:ext>
            </a:extLst>
          </p:cNvPr>
          <p:cNvSpPr txBox="1"/>
          <p:nvPr/>
        </p:nvSpPr>
        <p:spPr>
          <a:xfrm>
            <a:off x="4181815" y="222370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HL-RELD025-DCR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B3708D-B0A2-093B-19CE-07F83B9A8F7A}"/>
              </a:ext>
            </a:extLst>
          </p:cNvPr>
          <p:cNvSpPr txBox="1"/>
          <p:nvPr/>
        </p:nvSpPr>
        <p:spPr>
          <a:xfrm>
            <a:off x="2675860" y="30480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Tamaño: 6” – 8”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</p:spTree>
    <p:extLst>
      <p:ext uri="{BB962C8B-B14F-4D97-AF65-F5344CB8AC3E}">
        <p14:creationId xmlns:p14="http://schemas.microsoft.com/office/powerpoint/2010/main" val="8820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6E0C8-F55C-5CB9-A893-9023DBC9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" y="0"/>
            <a:ext cx="7551619" cy="5181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16C431-08E0-02A6-BDCD-7EBC9082F4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2D873C-8196-9417-BADB-4BA387685B45}"/>
              </a:ext>
            </a:extLst>
          </p:cNvPr>
          <p:cNvSpPr txBox="1"/>
          <p:nvPr/>
        </p:nvSpPr>
        <p:spPr>
          <a:xfrm>
            <a:off x="2675860" y="30480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Tamaño: 6” – 8”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78EB13-962F-5660-8744-9AC2F40AEAC8}"/>
              </a:ext>
            </a:extLst>
          </p:cNvPr>
          <p:cNvSpPr txBox="1"/>
          <p:nvPr/>
        </p:nvSpPr>
        <p:spPr>
          <a:xfrm>
            <a:off x="192050" y="262932"/>
            <a:ext cx="226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CON ESPEJO LED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A7669E-C211-AA57-952A-59F1B43AFDDE}"/>
              </a:ext>
            </a:extLst>
          </p:cNvPr>
          <p:cNvSpPr txBox="1"/>
          <p:nvPr/>
        </p:nvSpPr>
        <p:spPr>
          <a:xfrm>
            <a:off x="1047294" y="559205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2779D6-290E-1BD3-5AD4-36386026573A}"/>
              </a:ext>
            </a:extLst>
          </p:cNvPr>
          <p:cNvSpPr txBox="1"/>
          <p:nvPr/>
        </p:nvSpPr>
        <p:spPr>
          <a:xfrm>
            <a:off x="1574826" y="2241453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HL-RELD033-DCR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4EFB94-9637-DA30-77FF-74D78D50D2AA}"/>
              </a:ext>
            </a:extLst>
          </p:cNvPr>
          <p:cNvSpPr txBox="1"/>
          <p:nvPr/>
        </p:nvSpPr>
        <p:spPr>
          <a:xfrm>
            <a:off x="2632614" y="2241453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HL-RELD034-DNE</a:t>
            </a:r>
          </a:p>
          <a:p>
            <a:pPr algn="ctr"/>
            <a:r>
              <a:rPr lang="es-MX" sz="600" b="1" dirty="0"/>
              <a:t>NEGRO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44014C-8A07-27B0-D6BD-393F623550C8}"/>
              </a:ext>
            </a:extLst>
          </p:cNvPr>
          <p:cNvSpPr txBox="1"/>
          <p:nvPr/>
        </p:nvSpPr>
        <p:spPr>
          <a:xfrm>
            <a:off x="425305" y="345680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HL-RELD035-DOR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6F89F0-99F8-261A-AF36-2D19AE6606A2}"/>
              </a:ext>
            </a:extLst>
          </p:cNvPr>
          <p:cNvSpPr txBox="1"/>
          <p:nvPr/>
        </p:nvSpPr>
        <p:spPr>
          <a:xfrm>
            <a:off x="1549941" y="345680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HL-RELD036-DRO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D27E9E-F6C0-572C-4F51-487C75AA5CC9}"/>
              </a:ext>
            </a:extLst>
          </p:cNvPr>
          <p:cNvSpPr txBox="1"/>
          <p:nvPr/>
        </p:nvSpPr>
        <p:spPr>
          <a:xfrm>
            <a:off x="2643977" y="3456801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HL-RELD037-DDO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F538DB-62E6-6E51-9D2B-53DBE06A5DDA}"/>
              </a:ext>
            </a:extLst>
          </p:cNvPr>
          <p:cNvSpPr txBox="1"/>
          <p:nvPr/>
        </p:nvSpPr>
        <p:spPr>
          <a:xfrm>
            <a:off x="535376" y="470998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HL-RELD038-DBR</a:t>
            </a:r>
          </a:p>
          <a:p>
            <a:pPr algn="ctr"/>
            <a:r>
              <a:rPr lang="es-MX" sz="600" b="1" dirty="0"/>
              <a:t>BRONCE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896C58-C673-441A-C1E8-ECDB2A00025F}"/>
              </a:ext>
            </a:extLst>
          </p:cNvPr>
          <p:cNvSpPr txBox="1"/>
          <p:nvPr/>
        </p:nvSpPr>
        <p:spPr>
          <a:xfrm>
            <a:off x="1615844" y="4709985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HL-RELD039-DNI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B0754-AD4D-F1CD-4BC8-7E9B5C63F7E4}"/>
              </a:ext>
            </a:extLst>
          </p:cNvPr>
          <p:cNvSpPr txBox="1"/>
          <p:nvPr/>
        </p:nvSpPr>
        <p:spPr>
          <a:xfrm>
            <a:off x="2709880" y="4709985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HL-RELD040-DBRR</a:t>
            </a:r>
          </a:p>
          <a:p>
            <a:pPr algn="ctr"/>
            <a:r>
              <a:rPr lang="es-MX" sz="600" b="1" dirty="0"/>
              <a:t>BRONCE ROSADO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3942E88-8EF8-6B59-E4BB-5D96CBD69932}"/>
              </a:ext>
            </a:extLst>
          </p:cNvPr>
          <p:cNvSpPr txBox="1"/>
          <p:nvPr/>
        </p:nvSpPr>
        <p:spPr>
          <a:xfrm>
            <a:off x="4006705" y="353300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HL-RELD043-DOR</a:t>
            </a:r>
          </a:p>
          <a:p>
            <a:pPr algn="ctr"/>
            <a:r>
              <a:rPr lang="es-MX" sz="600" b="1" dirty="0"/>
              <a:t>ORO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1B0311-D833-3362-B07C-ABBE89CFD10E}"/>
              </a:ext>
            </a:extLst>
          </p:cNvPr>
          <p:cNvSpPr txBox="1"/>
          <p:nvPr/>
        </p:nvSpPr>
        <p:spPr>
          <a:xfrm>
            <a:off x="5131341" y="353300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HL-RELD044-DRO</a:t>
            </a:r>
          </a:p>
          <a:p>
            <a:pPr algn="ctr"/>
            <a:r>
              <a:rPr lang="es-MX" sz="600" b="1" dirty="0"/>
              <a:t>ORO ROSADO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7C495E1-92F6-8F23-9FC2-BC1ACC354E60}"/>
              </a:ext>
            </a:extLst>
          </p:cNvPr>
          <p:cNvSpPr txBox="1"/>
          <p:nvPr/>
        </p:nvSpPr>
        <p:spPr>
          <a:xfrm>
            <a:off x="6222886" y="3533001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HL-RELD045-DDO</a:t>
            </a:r>
          </a:p>
          <a:p>
            <a:pPr algn="ctr"/>
            <a:r>
              <a:rPr lang="es-MX" sz="600" b="1" dirty="0"/>
              <a:t>DORADO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8501D07-DD1A-CB3A-E14F-FF9221683B09}"/>
              </a:ext>
            </a:extLst>
          </p:cNvPr>
          <p:cNvSpPr txBox="1"/>
          <p:nvPr/>
        </p:nvSpPr>
        <p:spPr>
          <a:xfrm>
            <a:off x="4072608" y="47522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HL-RELD046-DBR</a:t>
            </a:r>
          </a:p>
          <a:p>
            <a:pPr algn="ctr"/>
            <a:r>
              <a:rPr lang="es-MX" sz="600" b="1" dirty="0"/>
              <a:t>BRONCE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9C7E26B-7A3E-13CA-1541-846E1B8692EB}"/>
              </a:ext>
            </a:extLst>
          </p:cNvPr>
          <p:cNvSpPr txBox="1"/>
          <p:nvPr/>
        </p:nvSpPr>
        <p:spPr>
          <a:xfrm>
            <a:off x="5197244" y="4752201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HL-RELD047-DNI</a:t>
            </a:r>
          </a:p>
          <a:p>
            <a:pPr algn="ctr"/>
            <a:r>
              <a:rPr lang="es-MX" sz="600" b="1" dirty="0"/>
              <a:t>NIQUEL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9C900AF-947D-5A9A-9B80-620CEB81B57E}"/>
              </a:ext>
            </a:extLst>
          </p:cNvPr>
          <p:cNvSpPr txBox="1"/>
          <p:nvPr/>
        </p:nvSpPr>
        <p:spPr>
          <a:xfrm>
            <a:off x="6252753" y="475220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HL-RELD048-DBRR</a:t>
            </a:r>
          </a:p>
          <a:p>
            <a:pPr algn="ctr"/>
            <a:r>
              <a:rPr lang="es-MX" sz="600" b="1" dirty="0"/>
              <a:t>BRONCE ROSADO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1775FB2-7590-0282-0565-0F360E2E0798}"/>
              </a:ext>
            </a:extLst>
          </p:cNvPr>
          <p:cNvSpPr txBox="1"/>
          <p:nvPr/>
        </p:nvSpPr>
        <p:spPr>
          <a:xfrm>
            <a:off x="5159226" y="2317653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HL-RELD041-DCR</a:t>
            </a:r>
          </a:p>
          <a:p>
            <a:pPr algn="ctr"/>
            <a:r>
              <a:rPr lang="es-MX" sz="600" b="1" dirty="0"/>
              <a:t>CROMO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04D3159-1A23-02C1-131C-7153B0018237}"/>
              </a:ext>
            </a:extLst>
          </p:cNvPr>
          <p:cNvSpPr txBox="1"/>
          <p:nvPr/>
        </p:nvSpPr>
        <p:spPr>
          <a:xfrm>
            <a:off x="6279918" y="2341602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b="1" dirty="0"/>
              <a:t>HL-RELD042-DNE</a:t>
            </a:r>
          </a:p>
          <a:p>
            <a:pPr algn="ctr"/>
            <a:r>
              <a:rPr lang="es-MX" sz="600" b="1" dirty="0"/>
              <a:t>NEGRO</a:t>
            </a:r>
          </a:p>
        </p:txBody>
      </p:sp>
    </p:spTree>
    <p:extLst>
      <p:ext uri="{BB962C8B-B14F-4D97-AF65-F5344CB8AC3E}">
        <p14:creationId xmlns:p14="http://schemas.microsoft.com/office/powerpoint/2010/main" val="391720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6BB290-1630-9D1A-392E-5395E600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" y="0"/>
            <a:ext cx="7552944" cy="5181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09FB97-E7D6-39D7-26EC-9CFD248F7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E7CBC2-518B-D242-350C-0D54F45B8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FA84666-F0DF-A3B5-6617-4906AB02FF87}"/>
              </a:ext>
            </a:extLst>
          </p:cNvPr>
          <p:cNvSpPr txBox="1"/>
          <p:nvPr/>
        </p:nvSpPr>
        <p:spPr>
          <a:xfrm>
            <a:off x="1574800" y="1066800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HL-CELD01-ECR</a:t>
            </a:r>
          </a:p>
          <a:p>
            <a:r>
              <a:rPr lang="es-MX" sz="500" dirty="0"/>
              <a:t>Espejo: 1X, 3X, 5X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037559-58F4-4ED7-CDC6-0358F54825FD}"/>
              </a:ext>
            </a:extLst>
          </p:cNvPr>
          <p:cNvSpPr txBox="1"/>
          <p:nvPr/>
        </p:nvSpPr>
        <p:spPr>
          <a:xfrm>
            <a:off x="1565294" y="243840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HL-CELD02-ECR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677317-A8F2-9CC4-66D4-3045AE439B0D}"/>
              </a:ext>
            </a:extLst>
          </p:cNvPr>
          <p:cNvSpPr txBox="1"/>
          <p:nvPr/>
        </p:nvSpPr>
        <p:spPr>
          <a:xfrm>
            <a:off x="1574800" y="381000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HL-CELD03-ECR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E2DAB7-B146-E2D3-9E30-6137AC12EA32}"/>
              </a:ext>
            </a:extLst>
          </p:cNvPr>
          <p:cNvSpPr txBox="1"/>
          <p:nvPr/>
        </p:nvSpPr>
        <p:spPr>
          <a:xfrm>
            <a:off x="5309642" y="1089630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HL-CELD04-ECR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5D6CFC-41C7-E69B-41DD-970C53E3485F}"/>
              </a:ext>
            </a:extLst>
          </p:cNvPr>
          <p:cNvSpPr txBox="1"/>
          <p:nvPr/>
        </p:nvSpPr>
        <p:spPr>
          <a:xfrm>
            <a:off x="5309641" y="2438867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HL-RELD01-ECR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34F565-3072-6656-144D-ED9E425D1319}"/>
              </a:ext>
            </a:extLst>
          </p:cNvPr>
          <p:cNvSpPr txBox="1"/>
          <p:nvPr/>
        </p:nvSpPr>
        <p:spPr>
          <a:xfrm>
            <a:off x="5294526" y="3819399"/>
            <a:ext cx="11849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  <a:endParaRPr lang="es-MX" sz="600" dirty="0"/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HL-CELD05-ECR</a:t>
            </a:r>
          </a:p>
          <a:p>
            <a:r>
              <a:rPr lang="es-MX" sz="500" dirty="0"/>
              <a:t>Espejo: 1X, 3X, 5X</a:t>
            </a:r>
          </a:p>
          <a:p>
            <a:endParaRPr lang="es-MX" sz="5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5588BB-F6A8-30B4-64C1-360FC3CA45B2}"/>
              </a:ext>
            </a:extLst>
          </p:cNvPr>
          <p:cNvSpPr txBox="1"/>
          <p:nvPr/>
        </p:nvSpPr>
        <p:spPr>
          <a:xfrm>
            <a:off x="1369958" y="150168"/>
            <a:ext cx="226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CON ESPEJO LED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E9CF0A-F389-08DF-5616-DC59452E5C65}"/>
              </a:ext>
            </a:extLst>
          </p:cNvPr>
          <p:cNvSpPr txBox="1"/>
          <p:nvPr/>
        </p:nvSpPr>
        <p:spPr>
          <a:xfrm>
            <a:off x="3992392" y="173251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E</a:t>
            </a:r>
          </a:p>
        </p:txBody>
      </p:sp>
    </p:spTree>
    <p:extLst>
      <p:ext uri="{BB962C8B-B14F-4D97-AF65-F5344CB8AC3E}">
        <p14:creationId xmlns:p14="http://schemas.microsoft.com/office/powerpoint/2010/main" val="142951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26E04D-C197-A82A-F277-CF02631C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92"/>
            <a:ext cx="7569200" cy="50130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030C28-BB80-76B8-0634-C7D8F0C7C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1111" r="5589" b="7778"/>
          <a:stretch/>
        </p:blipFill>
        <p:spPr>
          <a:xfrm>
            <a:off x="6680200" y="228600"/>
            <a:ext cx="717040" cy="2972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BA0ED9-E836-7180-D24C-B5759E297FD2}"/>
              </a:ext>
            </a:extLst>
          </p:cNvPr>
          <p:cNvSpPr txBox="1"/>
          <p:nvPr/>
        </p:nvSpPr>
        <p:spPr>
          <a:xfrm>
            <a:off x="1574800" y="1120914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HL-RELD01-FCR-1  INTERRUPTOR</a:t>
            </a:r>
          </a:p>
          <a:p>
            <a:r>
              <a:rPr lang="es-MX" sz="500" dirty="0"/>
              <a:t>Espejo: 1X, 3X, 5X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A1DEE7-F153-D581-7F74-762D5EA5EC44}"/>
              </a:ext>
            </a:extLst>
          </p:cNvPr>
          <p:cNvSpPr txBox="1"/>
          <p:nvPr/>
        </p:nvSpPr>
        <p:spPr>
          <a:xfrm>
            <a:off x="1369958" y="150168"/>
            <a:ext cx="226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Arial Black" panose="020B0A04020102020204" pitchFamily="34" charset="0"/>
              </a:rPr>
              <a:t>ILUMINACIÓN CON ESPEJO LED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F229FF-92CD-D963-8581-1A41C1BB9454}"/>
              </a:ext>
            </a:extLst>
          </p:cNvPr>
          <p:cNvSpPr txBox="1"/>
          <p:nvPr/>
        </p:nvSpPr>
        <p:spPr>
          <a:xfrm>
            <a:off x="3992392" y="173251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SERIE - F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66D490-F1DA-8B9E-5C43-8BDA9F989917}"/>
              </a:ext>
            </a:extLst>
          </p:cNvPr>
          <p:cNvSpPr txBox="1"/>
          <p:nvPr/>
        </p:nvSpPr>
        <p:spPr>
          <a:xfrm>
            <a:off x="1574800" y="2412889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HL-RELD02-FCR-1  BOTON</a:t>
            </a:r>
          </a:p>
          <a:p>
            <a:r>
              <a:rPr lang="es-MX" sz="500" dirty="0"/>
              <a:t>Espejo: 1X, 3X, 5X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4982F6-60FF-CF72-0326-016C7044C990}"/>
              </a:ext>
            </a:extLst>
          </p:cNvPr>
          <p:cNvSpPr txBox="1"/>
          <p:nvPr/>
        </p:nvSpPr>
        <p:spPr>
          <a:xfrm>
            <a:off x="1583519" y="3768937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HL-RELD03-FCR-1  TÁCTIL</a:t>
            </a:r>
          </a:p>
          <a:p>
            <a:r>
              <a:rPr lang="es-MX" sz="500" dirty="0"/>
              <a:t>Espejo: 1X, 3X, 5X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DAB8A-FEDA-815B-983D-78862CA283B7}"/>
              </a:ext>
            </a:extLst>
          </p:cNvPr>
          <p:cNvSpPr txBox="1"/>
          <p:nvPr/>
        </p:nvSpPr>
        <p:spPr>
          <a:xfrm>
            <a:off x="5308600" y="1219200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HL-CELD01-FCR-1  INTERRUPTOR</a:t>
            </a:r>
          </a:p>
          <a:p>
            <a:r>
              <a:rPr lang="es-MX" sz="500" dirty="0"/>
              <a:t>Espejo: 1X, 3X, 5X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930954-6B0D-70EF-FE07-7F5DFE9886B6}"/>
              </a:ext>
            </a:extLst>
          </p:cNvPr>
          <p:cNvSpPr txBox="1"/>
          <p:nvPr/>
        </p:nvSpPr>
        <p:spPr>
          <a:xfrm>
            <a:off x="5308600" y="2511175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HL-CELD02-FCR-1  BOTON</a:t>
            </a:r>
          </a:p>
          <a:p>
            <a:r>
              <a:rPr lang="es-MX" sz="500" dirty="0"/>
              <a:t>Espejo: 1X, 3X, 5X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733304-5EFB-5351-0E9E-063AAE5B00CF}"/>
              </a:ext>
            </a:extLst>
          </p:cNvPr>
          <p:cNvSpPr txBox="1"/>
          <p:nvPr/>
        </p:nvSpPr>
        <p:spPr>
          <a:xfrm>
            <a:off x="5317319" y="3867223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/>
              <a:t>Material: Acero Inoxidable, Zinc, Latón</a:t>
            </a:r>
          </a:p>
          <a:p>
            <a:r>
              <a:rPr lang="es-MX" sz="500" dirty="0"/>
              <a:t>Instalación: Muro</a:t>
            </a:r>
          </a:p>
          <a:p>
            <a:r>
              <a:rPr lang="es-MX" sz="500" dirty="0"/>
              <a:t>Color de Luz: Cálida, Fría, Amarilla</a:t>
            </a:r>
          </a:p>
          <a:p>
            <a:r>
              <a:rPr lang="es-MX" sz="500" dirty="0"/>
              <a:t>Consum: 5 W</a:t>
            </a:r>
          </a:p>
          <a:p>
            <a:r>
              <a:rPr lang="es-MX" sz="500" dirty="0"/>
              <a:t>Voltaje: 100-260 V </a:t>
            </a:r>
            <a:r>
              <a:rPr lang="es-MX" sz="500" dirty="0">
                <a:latin typeface="Trebuchet MS" panose="020B0603020202020204" pitchFamily="34" charset="0"/>
              </a:rPr>
              <a:t>~</a:t>
            </a:r>
            <a:r>
              <a:rPr lang="es-MX" sz="500" dirty="0"/>
              <a:t>   50/60 Hz</a:t>
            </a:r>
          </a:p>
          <a:p>
            <a:r>
              <a:rPr lang="es-MX" sz="500" dirty="0"/>
              <a:t>Batería: Recargable</a:t>
            </a:r>
          </a:p>
          <a:p>
            <a:r>
              <a:rPr lang="es-MX" sz="500" dirty="0"/>
              <a:t>HL-CELD03-FCR-1  TÁCTIL</a:t>
            </a:r>
          </a:p>
          <a:p>
            <a:r>
              <a:rPr lang="es-MX" sz="500" dirty="0"/>
              <a:t>Espejo: 1X, 3X, 5X</a:t>
            </a:r>
          </a:p>
        </p:txBody>
      </p:sp>
    </p:spTree>
    <p:extLst>
      <p:ext uri="{BB962C8B-B14F-4D97-AF65-F5344CB8AC3E}">
        <p14:creationId xmlns:p14="http://schemas.microsoft.com/office/powerpoint/2010/main" val="343363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1382</Words>
  <Application>Microsoft Office PowerPoint</Application>
  <PresentationFormat>Personalizado</PresentationFormat>
  <Paragraphs>420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6QV46LA</cp:lastModifiedBy>
  <cp:revision>9</cp:revision>
  <dcterms:modified xsi:type="dcterms:W3CDTF">2022-05-13T22:20:20Z</dcterms:modified>
</cp:coreProperties>
</file>